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28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isha T" userId="4c826ad402c7e629" providerId="LiveId" clId="{78FB0E74-574B-419E-A988-72C9222A835B}"/>
    <pc:docChg chg="custSel modSld">
      <pc:chgData name="Ayisha T" userId="4c826ad402c7e629" providerId="LiveId" clId="{78FB0E74-574B-419E-A988-72C9222A835B}" dt="2025-04-20T12:47:19.172" v="4" actId="26606"/>
      <pc:docMkLst>
        <pc:docMk/>
      </pc:docMkLst>
      <pc:sldChg chg="delSp modSp mod setBg">
        <pc:chgData name="Ayisha T" userId="4c826ad402c7e629" providerId="LiveId" clId="{78FB0E74-574B-419E-A988-72C9222A835B}" dt="2025-04-20T12:47:03.580" v="0" actId="26606"/>
        <pc:sldMkLst>
          <pc:docMk/>
          <pc:sldMk cId="195956158" sldId="258"/>
        </pc:sldMkLst>
        <pc:spChg chg="del">
          <ac:chgData name="Ayisha T" userId="4c826ad402c7e629" providerId="LiveId" clId="{78FB0E74-574B-419E-A988-72C9222A835B}" dt="2025-04-20T12:47:03.580" v="0" actId="26606"/>
          <ac:spMkLst>
            <pc:docMk/>
            <pc:sldMk cId="195956158" sldId="258"/>
            <ac:spMk id="17" creationId="{8E754E6A-968A-45B6-8171-358D0D3B3D75}"/>
          </ac:spMkLst>
        </pc:spChg>
        <pc:spChg chg="del">
          <ac:chgData name="Ayisha T" userId="4c826ad402c7e629" providerId="LiveId" clId="{78FB0E74-574B-419E-A988-72C9222A835B}" dt="2025-04-20T12:47:03.580" v="0" actId="26606"/>
          <ac:spMkLst>
            <pc:docMk/>
            <pc:sldMk cId="195956158" sldId="258"/>
            <ac:spMk id="19" creationId="{8F7811FF-CEC1-485C-B47A-770850A00B41}"/>
          </ac:spMkLst>
        </pc:spChg>
        <pc:picChg chg="mod">
          <ac:chgData name="Ayisha T" userId="4c826ad402c7e629" providerId="LiveId" clId="{78FB0E74-574B-419E-A988-72C9222A835B}" dt="2025-04-20T12:47:03.580" v="0" actId="26606"/>
          <ac:picMkLst>
            <pc:docMk/>
            <pc:sldMk cId="195956158" sldId="258"/>
            <ac:picMk id="3" creationId="{DDA0EE23-9236-4616-62DA-0FE8E0DC1B64}"/>
          </ac:picMkLst>
        </pc:picChg>
      </pc:sldChg>
      <pc:sldChg chg="delSp modSp mod setBg">
        <pc:chgData name="Ayisha T" userId="4c826ad402c7e629" providerId="LiveId" clId="{78FB0E74-574B-419E-A988-72C9222A835B}" dt="2025-04-20T12:47:10.244" v="1" actId="26606"/>
        <pc:sldMkLst>
          <pc:docMk/>
          <pc:sldMk cId="2927345743" sldId="259"/>
        </pc:sldMkLst>
        <pc:spChg chg="del">
          <ac:chgData name="Ayisha T" userId="4c826ad402c7e629" providerId="LiveId" clId="{78FB0E74-574B-419E-A988-72C9222A835B}" dt="2025-04-20T12:47:10.244" v="1" actId="26606"/>
          <ac:spMkLst>
            <pc:docMk/>
            <pc:sldMk cId="2927345743" sldId="259"/>
            <ac:spMk id="17" creationId="{8E754E6A-968A-45B6-8171-358D0D3B3D75}"/>
          </ac:spMkLst>
        </pc:spChg>
        <pc:spChg chg="del">
          <ac:chgData name="Ayisha T" userId="4c826ad402c7e629" providerId="LiveId" clId="{78FB0E74-574B-419E-A988-72C9222A835B}" dt="2025-04-20T12:47:10.244" v="1" actId="26606"/>
          <ac:spMkLst>
            <pc:docMk/>
            <pc:sldMk cId="2927345743" sldId="259"/>
            <ac:spMk id="19" creationId="{8F7811FF-CEC1-485C-B47A-770850A00B41}"/>
          </ac:spMkLst>
        </pc:spChg>
        <pc:picChg chg="mod">
          <ac:chgData name="Ayisha T" userId="4c826ad402c7e629" providerId="LiveId" clId="{78FB0E74-574B-419E-A988-72C9222A835B}" dt="2025-04-20T12:47:10.244" v="1" actId="26606"/>
          <ac:picMkLst>
            <pc:docMk/>
            <pc:sldMk cId="2927345743" sldId="259"/>
            <ac:picMk id="3" creationId="{AA700698-19A4-DF81-5B82-BE8D60DC6BC7}"/>
          </ac:picMkLst>
        </pc:picChg>
      </pc:sldChg>
      <pc:sldChg chg="delSp modSp mod setBg">
        <pc:chgData name="Ayisha T" userId="4c826ad402c7e629" providerId="LiveId" clId="{78FB0E74-574B-419E-A988-72C9222A835B}" dt="2025-04-20T12:47:13.086" v="2" actId="26606"/>
        <pc:sldMkLst>
          <pc:docMk/>
          <pc:sldMk cId="4120695445" sldId="260"/>
        </pc:sldMkLst>
        <pc:spChg chg="del">
          <ac:chgData name="Ayisha T" userId="4c826ad402c7e629" providerId="LiveId" clId="{78FB0E74-574B-419E-A988-72C9222A835B}" dt="2025-04-20T12:47:13.086" v="2" actId="26606"/>
          <ac:spMkLst>
            <pc:docMk/>
            <pc:sldMk cId="4120695445" sldId="260"/>
            <ac:spMk id="5" creationId="{8E754E6A-968A-45B6-8171-358D0D3B3D75}"/>
          </ac:spMkLst>
        </pc:spChg>
        <pc:spChg chg="del">
          <ac:chgData name="Ayisha T" userId="4c826ad402c7e629" providerId="LiveId" clId="{78FB0E74-574B-419E-A988-72C9222A835B}" dt="2025-04-20T12:47:13.086" v="2" actId="26606"/>
          <ac:spMkLst>
            <pc:docMk/>
            <pc:sldMk cId="4120695445" sldId="260"/>
            <ac:spMk id="10" creationId="{8F7811FF-CEC1-485C-B47A-770850A00B41}"/>
          </ac:spMkLst>
        </pc:spChg>
        <pc:picChg chg="mod">
          <ac:chgData name="Ayisha T" userId="4c826ad402c7e629" providerId="LiveId" clId="{78FB0E74-574B-419E-A988-72C9222A835B}" dt="2025-04-20T12:47:13.086" v="2" actId="26606"/>
          <ac:picMkLst>
            <pc:docMk/>
            <pc:sldMk cId="4120695445" sldId="260"/>
            <ac:picMk id="3" creationId="{B8A3BD91-BBCF-B8D0-5584-223BAD51E679}"/>
          </ac:picMkLst>
        </pc:picChg>
      </pc:sldChg>
      <pc:sldChg chg="delSp modSp mod setBg">
        <pc:chgData name="Ayisha T" userId="4c826ad402c7e629" providerId="LiveId" clId="{78FB0E74-574B-419E-A988-72C9222A835B}" dt="2025-04-20T12:47:16.444" v="3" actId="26606"/>
        <pc:sldMkLst>
          <pc:docMk/>
          <pc:sldMk cId="2497588890" sldId="261"/>
        </pc:sldMkLst>
        <pc:spChg chg="del">
          <ac:chgData name="Ayisha T" userId="4c826ad402c7e629" providerId="LiveId" clId="{78FB0E74-574B-419E-A988-72C9222A835B}" dt="2025-04-20T12:47:16.444" v="3" actId="26606"/>
          <ac:spMkLst>
            <pc:docMk/>
            <pc:sldMk cId="2497588890" sldId="261"/>
            <ac:spMk id="8" creationId="{8E754E6A-968A-45B6-8171-358D0D3B3D75}"/>
          </ac:spMkLst>
        </pc:spChg>
        <pc:spChg chg="del">
          <ac:chgData name="Ayisha T" userId="4c826ad402c7e629" providerId="LiveId" clId="{78FB0E74-574B-419E-A988-72C9222A835B}" dt="2025-04-20T12:47:16.444" v="3" actId="26606"/>
          <ac:spMkLst>
            <pc:docMk/>
            <pc:sldMk cId="2497588890" sldId="261"/>
            <ac:spMk id="10" creationId="{8F7811FF-CEC1-485C-B47A-770850A00B41}"/>
          </ac:spMkLst>
        </pc:spChg>
        <pc:picChg chg="mod">
          <ac:chgData name="Ayisha T" userId="4c826ad402c7e629" providerId="LiveId" clId="{78FB0E74-574B-419E-A988-72C9222A835B}" dt="2025-04-20T12:47:16.444" v="3" actId="26606"/>
          <ac:picMkLst>
            <pc:docMk/>
            <pc:sldMk cId="2497588890" sldId="261"/>
            <ac:picMk id="3" creationId="{20987C6A-1818-F66F-BCA6-080BD9BA5E95}"/>
          </ac:picMkLst>
        </pc:picChg>
      </pc:sldChg>
      <pc:sldChg chg="delSp modSp mod setBg">
        <pc:chgData name="Ayisha T" userId="4c826ad402c7e629" providerId="LiveId" clId="{78FB0E74-574B-419E-A988-72C9222A835B}" dt="2025-04-20T12:47:19.172" v="4" actId="26606"/>
        <pc:sldMkLst>
          <pc:docMk/>
          <pc:sldMk cId="4029059152" sldId="262"/>
        </pc:sldMkLst>
        <pc:spChg chg="del">
          <ac:chgData name="Ayisha T" userId="4c826ad402c7e629" providerId="LiveId" clId="{78FB0E74-574B-419E-A988-72C9222A835B}" dt="2025-04-20T12:47:19.172" v="4" actId="26606"/>
          <ac:spMkLst>
            <pc:docMk/>
            <pc:sldMk cId="4029059152" sldId="262"/>
            <ac:spMk id="5" creationId="{8E754E6A-968A-45B6-8171-358D0D3B3D75}"/>
          </ac:spMkLst>
        </pc:spChg>
        <pc:spChg chg="del">
          <ac:chgData name="Ayisha T" userId="4c826ad402c7e629" providerId="LiveId" clId="{78FB0E74-574B-419E-A988-72C9222A835B}" dt="2025-04-20T12:47:19.172" v="4" actId="26606"/>
          <ac:spMkLst>
            <pc:docMk/>
            <pc:sldMk cId="4029059152" sldId="262"/>
            <ac:spMk id="10" creationId="{8F7811FF-CEC1-485C-B47A-770850A00B41}"/>
          </ac:spMkLst>
        </pc:spChg>
        <pc:picChg chg="mod">
          <ac:chgData name="Ayisha T" userId="4c826ad402c7e629" providerId="LiveId" clId="{78FB0E74-574B-419E-A988-72C9222A835B}" dt="2025-04-20T12:47:19.172" v="4" actId="26606"/>
          <ac:picMkLst>
            <pc:docMk/>
            <pc:sldMk cId="4029059152" sldId="262"/>
            <ac:picMk id="3" creationId="{2C838996-EA10-C10A-1C76-3877B1DABF0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0646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133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4213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184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3286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35110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880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771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735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41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877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49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1925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143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1085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649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055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3BD470C-E583-4361-9BB3-031C32B4F256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9CA6CE0-7FD9-487D-9278-2BCC876007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639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754E6A-968A-45B6-8171-358D0D3B3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811FF-CEC1-485C-B47A-770850A00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465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3F8D5F-8662-AB25-9034-A5FDCFFC68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9582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73019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A0EE23-9236-4616-62DA-0FE8E0DC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700698-19A4-DF81-5B82-BE8D60DC6B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45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3BD91-BBCF-B8D0-5584-223BAD51E6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79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95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987C6A-1818-F66F-BCA6-080BD9BA5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88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838996-EA10-C10A-1C76-3877B1DABF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5915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Ayisha T</dc:creator>
  <cp:lastModifiedBy>Ayisha T</cp:lastModifiedBy>
  <cp:revision>1</cp:revision>
  <dcterms:created xsi:type="dcterms:W3CDTF">2025-04-20T12:41:29Z</dcterms:created>
  <dcterms:modified xsi:type="dcterms:W3CDTF">2025-04-20T12:47:21Z</dcterms:modified>
</cp:coreProperties>
</file>

<file path=docProps/thumbnail.jpeg>
</file>